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Ministerio Publico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 Ministerio Publico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3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Hermenejildo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Hinojosa Cruz 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PEDRO\Documents\GEOVANNA ESTEPHANIA REYNOSO MEDINA\MINISTERIO PÚBLICO\MC3 M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5926"/>
            <a:ext cx="9144000" cy="50720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38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Herme</cp:lastModifiedBy>
  <cp:revision>20</cp:revision>
  <dcterms:created xsi:type="dcterms:W3CDTF">2012-08-07T16:35:15Z</dcterms:created>
  <dcterms:modified xsi:type="dcterms:W3CDTF">2014-03-21T19:20:33Z</dcterms:modified>
</cp:coreProperties>
</file>